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4"/>
    <p:restoredTop sz="96327"/>
  </p:normalViewPr>
  <p:slideViewPr>
    <p:cSldViewPr snapToGrid="0">
      <p:cViewPr varScale="1">
        <p:scale>
          <a:sx n="121" d="100"/>
          <a:sy n="121" d="100"/>
        </p:scale>
        <p:origin x="48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15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278E-A00F-D3F9-778B-AF9BE2082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1173" y="2223837"/>
            <a:ext cx="10309654" cy="1755111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A1DD3-D5B5-C50C-06C1-6987CFEA7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173" y="4228733"/>
            <a:ext cx="10309654" cy="121714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930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94C80F-3DFC-6C19-BD0B-58CEC173C1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1173" y="2223837"/>
            <a:ext cx="10309654" cy="1755111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1A21A8-B56B-16E1-7B1D-8C7A8D1F2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173" y="4228733"/>
            <a:ext cx="10309654" cy="121714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80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66C0-6B15-24AE-A8AA-F71415B9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1F26D-7F8C-4A34-5BE2-C1F40B638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78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A96F-EE65-38DF-96F4-E6EEF952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E9030-EC0F-516C-E92B-9D66E3EBA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004" y="1915297"/>
            <a:ext cx="5690287" cy="4782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20959-B41A-0583-8085-003173DA4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410" y="1915297"/>
            <a:ext cx="5690287" cy="4782065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5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002B68-A5A0-7026-A1C1-61B1B94BE2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492" y="1334357"/>
            <a:ext cx="11640065" cy="5227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205BBA-4F59-3F1B-1FB5-D431662E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192133"/>
            <a:ext cx="9477632" cy="9796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002B68-A5A0-7026-A1C1-61B1B94BE2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492" y="1334357"/>
            <a:ext cx="11640065" cy="5227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205BBA-4F59-3F1B-1FB5-D431662E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192133"/>
            <a:ext cx="9477632" cy="9796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8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002B68-A5A0-7026-A1C1-61B1B94BE2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493" y="1334357"/>
            <a:ext cx="5613770" cy="5227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205BBA-4F59-3F1B-1FB5-D431662E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192133"/>
            <a:ext cx="9477632" cy="9796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298B9D4-917B-CF92-45BB-DD63886A3F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62417" y="1334357"/>
            <a:ext cx="5870090" cy="5227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683BC-B5C0-65E5-8EA2-21E80D84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54" y="772900"/>
            <a:ext cx="11765692" cy="97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F0529-D02C-79C5-99A1-5C6BF1FC1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154" y="1912122"/>
            <a:ext cx="11765692" cy="4809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62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2" r:id="rId5"/>
    <p:sldLayoutId id="2147483658" r:id="rId6"/>
    <p:sldLayoutId id="2147483660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15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E80D-8A62-4BBC-6714-3E92C5D7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ISEH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AA4A-9303-4437-152D-C97929725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27-30 August </a:t>
            </a:r>
          </a:p>
          <a:p>
            <a:pPr marL="0" indent="0">
              <a:buNone/>
            </a:pPr>
            <a:r>
              <a:rPr lang="en-US" dirty="0"/>
              <a:t>Goethe University Frankfurt</a:t>
            </a:r>
          </a:p>
          <a:p>
            <a:pPr marL="0" indent="0">
              <a:buNone/>
            </a:pPr>
            <a:r>
              <a:rPr lang="en-US" dirty="0"/>
              <a:t>Frankfurt, Germany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Abstract Deadline: </a:t>
            </a:r>
            <a:r>
              <a:rPr lang="en-US" dirty="0"/>
              <a:t>17 April</a:t>
            </a:r>
          </a:p>
          <a:p>
            <a:pPr marL="0" indent="0">
              <a:buNone/>
            </a:pPr>
            <a:r>
              <a:rPr lang="en-US" b="1" dirty="0"/>
              <a:t>Late-Breaking Abstract Deadline: </a:t>
            </a:r>
            <a:r>
              <a:rPr lang="en-US" dirty="0"/>
              <a:t>19 June</a:t>
            </a:r>
          </a:p>
          <a:p>
            <a:pPr marL="0" indent="0">
              <a:buNone/>
            </a:pPr>
            <a:r>
              <a:rPr lang="en-US" b="1" dirty="0"/>
              <a:t>Early Registration Deadline: </a:t>
            </a:r>
            <a:r>
              <a:rPr lang="en-US" dirty="0"/>
              <a:t>16 July </a:t>
            </a:r>
          </a:p>
          <a:p>
            <a:pPr marL="0" indent="0">
              <a:buNone/>
            </a:pPr>
            <a:r>
              <a:rPr lang="en-US" b="1" dirty="0"/>
              <a:t>Housing Deadline: </a:t>
            </a:r>
            <a:r>
              <a:rPr lang="en-US" dirty="0"/>
              <a:t>5 August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Learn more at www.iseh.org/Annual-Meeting/55th-Annual-Meeting</a:t>
            </a:r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5D3DC74-C21F-C3F1-0656-5A604F021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290" y="947071"/>
            <a:ext cx="4429727" cy="44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99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EH 2026 Colors">
      <a:dk1>
        <a:srgbClr val="153346"/>
      </a:dk1>
      <a:lt1>
        <a:srgbClr val="689ED0"/>
      </a:lt1>
      <a:dk2>
        <a:srgbClr val="153346"/>
      </a:dk2>
      <a:lt2>
        <a:srgbClr val="689ED0"/>
      </a:lt2>
      <a:accent1>
        <a:srgbClr val="153346"/>
      </a:accent1>
      <a:accent2>
        <a:srgbClr val="2C718A"/>
      </a:accent2>
      <a:accent3>
        <a:srgbClr val="F3AA30"/>
      </a:accent3>
      <a:accent4>
        <a:srgbClr val="689ED0"/>
      </a:accent4>
      <a:accent5>
        <a:srgbClr val="D5AB66"/>
      </a:accent5>
      <a:accent6>
        <a:srgbClr val="F1D88B"/>
      </a:accent6>
      <a:hlink>
        <a:srgbClr val="2C718A"/>
      </a:hlink>
      <a:folHlink>
        <a:srgbClr val="C225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BE0C4A-6B80-4E40-AC84-2CCC0EAE94FD}" vid="{B1F2722F-0DA7-4041-9F54-1A2BCC3159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1411</TotalTime>
  <Words>44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ISEH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Punsalan</dc:creator>
  <cp:lastModifiedBy>Daniela Cacciapaglia</cp:lastModifiedBy>
  <cp:revision>8</cp:revision>
  <dcterms:created xsi:type="dcterms:W3CDTF">2025-09-11T19:30:09Z</dcterms:created>
  <dcterms:modified xsi:type="dcterms:W3CDTF">2026-03-06T16:00:46Z</dcterms:modified>
</cp:coreProperties>
</file>